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70" r:id="rId2"/>
    <p:sldId id="262" r:id="rId3"/>
    <p:sldId id="310" r:id="rId4"/>
    <p:sldId id="542" r:id="rId5"/>
    <p:sldId id="545" r:id="rId6"/>
    <p:sldId id="543" r:id="rId7"/>
    <p:sldId id="544" r:id="rId8"/>
    <p:sldId id="558" r:id="rId9"/>
    <p:sldId id="559" r:id="rId10"/>
    <p:sldId id="539" r:id="rId11"/>
    <p:sldId id="332" r:id="rId12"/>
    <p:sldId id="495" r:id="rId13"/>
    <p:sldId id="496" r:id="rId14"/>
    <p:sldId id="497" r:id="rId15"/>
    <p:sldId id="560" r:id="rId16"/>
    <p:sldId id="561" r:id="rId17"/>
    <p:sldId id="562" r:id="rId18"/>
    <p:sldId id="563" r:id="rId19"/>
    <p:sldId id="565" r:id="rId20"/>
    <p:sldId id="566" r:id="rId21"/>
    <p:sldId id="567" r:id="rId22"/>
    <p:sldId id="293" r:id="rId23"/>
    <p:sldId id="30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3" autoAdjust="0"/>
    <p:restoredTop sz="95058" autoAdjust="0"/>
  </p:normalViewPr>
  <p:slideViewPr>
    <p:cSldViewPr>
      <p:cViewPr varScale="1">
        <p:scale>
          <a:sx n="77" d="100"/>
          <a:sy n="77" d="100"/>
        </p:scale>
        <p:origin x="62" y="2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04A96A35-6749-4B30-B59B-8C6B5828FEBF}"/>
    <pc:docChg chg="delSld modSld">
      <pc:chgData name="Rob Sewell" userId="c802df42025d5e1f" providerId="LiveId" clId="{04A96A35-6749-4B30-B59B-8C6B5828FEBF}" dt="2018-06-13T14:57:47.934" v="4" actId="14100"/>
      <pc:docMkLst>
        <pc:docMk/>
      </pc:docMkLst>
      <pc:sldChg chg="modSp">
        <pc:chgData name="Rob Sewell" userId="c802df42025d5e1f" providerId="LiveId" clId="{04A96A35-6749-4B30-B59B-8C6B5828FEBF}" dt="2018-06-13T14:57:47.934" v="4" actId="14100"/>
        <pc:sldMkLst>
          <pc:docMk/>
          <pc:sldMk cId="1815933631" sldId="543"/>
        </pc:sldMkLst>
        <pc:spChg chg="mod">
          <ac:chgData name="Rob Sewell" userId="c802df42025d5e1f" providerId="LiveId" clId="{04A96A35-6749-4B30-B59B-8C6B5828FEBF}" dt="2018-06-13T14:57:47.934" v="4" actId="14100"/>
          <ac:spMkLst>
            <pc:docMk/>
            <pc:sldMk cId="1815933631" sldId="543"/>
            <ac:spMk id="4" creationId="{45CD38A1-BA2A-4E6F-9FAD-95B774BE1F4D}"/>
          </ac:spMkLst>
        </pc:spChg>
      </pc:sldChg>
      <pc:sldChg chg="modSp">
        <pc:chgData name="Rob Sewell" userId="c802df42025d5e1f" providerId="LiveId" clId="{04A96A35-6749-4B30-B59B-8C6B5828FEBF}" dt="2018-06-13T08:23:28.763" v="3" actId="1076"/>
        <pc:sldMkLst>
          <pc:docMk/>
          <pc:sldMk cId="603904566" sldId="566"/>
        </pc:sldMkLst>
        <pc:spChg chg="mod">
          <ac:chgData name="Rob Sewell" userId="c802df42025d5e1f" providerId="LiveId" clId="{04A96A35-6749-4B30-B59B-8C6B5828FEBF}" dt="2018-06-13T08:23:28.763" v="3" actId="1076"/>
          <ac:spMkLst>
            <pc:docMk/>
            <pc:sldMk cId="603904566" sldId="566"/>
            <ac:spMk id="5" creationId="{91C53B81-BAA7-4FA7-B2B6-5DEEE518CC97}"/>
          </ac:spMkLst>
        </pc:spChg>
      </pc:sldChg>
    </pc:docChg>
  </pc:docChgLst>
  <pc:docChgLst>
    <pc:chgData name="Rob Sewell" userId="c802df42025d5e1f" providerId="LiveId" clId="{F0B88694-D5F8-4F9C-A97F-860911168526}"/>
    <pc:docChg chg="custSel modSld">
      <pc:chgData name="Rob Sewell" userId="c802df42025d5e1f" providerId="LiveId" clId="{F0B88694-D5F8-4F9C-A97F-860911168526}" dt="2018-05-20T12:55:44.167" v="1" actId="478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6/13/2018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6/13/2018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watch?v</a:t>
            </a:r>
            <a:r>
              <a:rPr lang="en-AU" dirty="0"/>
              <a:t>=lNCR5yLSwi0  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your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Pester and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“Untested Code is Broken Code”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Testing with Pester - 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 a unit-testing framework for PowerShell, and perhaps the first open-source software product that ships with Windows itself!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Adam Bertram will walk you through the Pester philosophy, syntax, and numerous real-world examples in this "Agile-published"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Pester 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73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55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Basically, we all share similar checklists and mostly just the server names and RPO/RTO/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etc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 change.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368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674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6/13/2018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-images.githubusercontent.com/8278033/34322840-ed09114e-e832-11e7-9670-9baa686ade71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ithub.com/Pester/Pester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450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365" y="-183123"/>
            <a:ext cx="2344299" cy="23442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4CE991-C407-4AF1-AB75-E9F08241C4D6}"/>
              </a:ext>
            </a:extLst>
          </p:cNvPr>
          <p:cNvSpPr/>
          <p:nvPr/>
        </p:nvSpPr>
        <p:spPr>
          <a:xfrm>
            <a:off x="3287688" y="388861"/>
            <a:ext cx="60486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latin typeface="AppleStorm" panose="02000603000000000000" pitchFamily="50" charset="0"/>
              </a:rPr>
              <a:t>Chrissy LeMaire @cl netnerds.com</a:t>
            </a:r>
          </a:p>
          <a:p>
            <a:r>
              <a:rPr lang="de-DE" i="1" dirty="0">
                <a:latin typeface="AppleStorm" panose="02000603000000000000" pitchFamily="50" charset="0"/>
              </a:rPr>
              <a:t>Cláudio Silva @ClaudioESSilva claudioessilva.eu</a:t>
            </a:r>
          </a:p>
          <a:p>
            <a:r>
              <a:rPr lang="de-DE" sz="1600" i="1" dirty="0">
                <a:latin typeface="AppleStorm" panose="02000603000000000000" pitchFamily="50" charset="0"/>
              </a:rPr>
              <a:t>Rob Sewell @sqldbawithbeard sqldbawith</a:t>
            </a:r>
            <a:r>
              <a:rPr lang="de-DE" sz="1600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600" i="1" dirty="0">
                <a:latin typeface="AppleStorm" panose="02000603000000000000" pitchFamily="50" charset="0"/>
              </a:rPr>
              <a:t>beard.com</a:t>
            </a:r>
          </a:p>
          <a:p>
            <a:endParaRPr lang="de-DE" i="1" dirty="0">
              <a:latin typeface="AppleStorm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1412776"/>
            <a:ext cx="11449272" cy="4824536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</a:p>
          <a:p>
            <a:pPr lvl="0"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Capability to provide response/resolution ?</a:t>
            </a:r>
          </a:p>
          <a:p>
            <a:pPr lvl="0">
              <a:lnSpc>
                <a:spcPct val="120000"/>
              </a:lnSpc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8C76-9D5D-3941-9606-DF15277C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51" b="1" i="1" dirty="0">
                <a:latin typeface="AppleStorm" panose="02000603000000000000" pitchFamily="50" charset="0"/>
              </a:rPr>
              <a:t>dbachecks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B76864-D28B-AA42-81AF-53C72507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2060848"/>
            <a:ext cx="11521280" cy="314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195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770"/>
            <a:r>
              <a:rPr lang="en-US" altLang="en-US" sz="1905" b="1" i="1" dirty="0">
                <a:latin typeface="AppleStorm" panose="02000603000000000000" pitchFamily="50" charset="0"/>
                <a:hlinkClick r:id="rId3"/>
              </a:rPr>
              <a:t>  </a:t>
            </a:r>
            <a:endParaRPr lang="en-US" altLang="en-US" sz="1905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dbachecks is a framework created by and for SQL Server pros who need to validate their environments. </a:t>
            </a: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This open source module allows us to crowdsource our checklists using </a:t>
            </a:r>
            <a:r>
              <a:rPr lang="en-US" altLang="en-US" sz="3301" b="1" i="1" dirty="0">
                <a:latin typeface="AppleStorm" panose="02000603000000000000" pitchFamily="50" charset="0"/>
                <a:hlinkClick r:id="rId4"/>
              </a:rPr>
              <a:t>Pester</a:t>
            </a:r>
            <a:r>
              <a:rPr lang="en-US" altLang="en-US" sz="3301" b="1" i="1" dirty="0">
                <a:latin typeface="AppleStorm" panose="02000603000000000000" pitchFamily="50" charset="0"/>
              </a:rPr>
              <a:t> tests. </a:t>
            </a:r>
          </a:p>
          <a:p>
            <a:pPr defTabSz="725770"/>
            <a:endParaRPr lang="en-US" altLang="en-US" sz="1428" b="1" i="1" dirty="0">
              <a:latin typeface="AppleStorm" panose="02000603000000000000" pitchFamily="50" charset="0"/>
            </a:endParaRPr>
          </a:p>
        </p:txBody>
      </p:sp>
      <p:pic>
        <p:nvPicPr>
          <p:cNvPr id="25602" name="Picture 2" descr="https://user-images.githubusercontent.com/8278033/34322840-ed09114e-e832-11e7-9670-9baa686ade71.png">
            <a:hlinkClick r:id="rId3"/>
            <a:extLst>
              <a:ext uri="{FF2B5EF4-FFF2-40B4-BE49-F238E27FC236}">
                <a16:creationId xmlns:a16="http://schemas.microsoft.com/office/drawing/2014/main" id="{E792D71E-FCD1-D942-9AC0-F9245B4F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360" y="5366131"/>
            <a:ext cx="1895078" cy="149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88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01924" y="1608039"/>
            <a:ext cx="3680532" cy="390525"/>
          </a:xfrm>
        </p:spPr>
        <p:txBody>
          <a:bodyPr>
            <a:noAutofit/>
          </a:bodyPr>
          <a:lstStyle/>
          <a:p>
            <a:r>
              <a:rPr lang="en-US" sz="4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809546" y="1529504"/>
            <a:ext cx="3748382" cy="390525"/>
          </a:xfrm>
        </p:spPr>
        <p:txBody>
          <a:bodyPr>
            <a:noAutofit/>
          </a:bodyPr>
          <a:lstStyle/>
          <a:p>
            <a:r>
              <a:rPr lang="en-US" sz="4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17914" y="2189831"/>
            <a:ext cx="5344679" cy="351611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Modules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040216" y="2189831"/>
            <a:ext cx="2748894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v5.1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4151785" y="3365773"/>
            <a:ext cx="496855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b="1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3200" b="1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Everything dbatools supports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From SQL2000 to SQL </a:t>
            </a:r>
            <a:r>
              <a:rPr lang="en-GB" sz="3200" i="1" dirty="0" err="1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66108" y="0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 is easy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95700" y="1700808"/>
            <a:ext cx="5400600" cy="390525"/>
          </a:xfrm>
        </p:spPr>
        <p:txBody>
          <a:bodyPr>
            <a:noAutofit/>
          </a:bodyPr>
          <a:lstStyle/>
          <a:p>
            <a:r>
              <a:rPr lang="en-US" sz="3200" b="1" i="1" dirty="0">
                <a:latin typeface="AppleStorm" panose="02000603000000000000" pitchFamily="50" charset="0"/>
              </a:rPr>
              <a:t>PowerShell Gallery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2019556" y="2641529"/>
            <a:ext cx="8152888" cy="11397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2400" dirty="0" err="1">
                <a:latin typeface="Lucida Console" panose="020B0609040504020204" pitchFamily="49" charset="0"/>
              </a:rPr>
              <a:t>CurrentUser</a:t>
            </a:r>
            <a:endParaRPr lang="en-US" sz="24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3241699" y="6309320"/>
            <a:ext cx="6284194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Automatically installs required modules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AppleStorm" panose="02000603000000000000" pitchFamily="50" charset="0"/>
              </a:rPr>
              <a:t>Need an offline install?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1975459" y="2547826"/>
            <a:ext cx="7847927" cy="1544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01" b="1" i="1" dirty="0">
                <a:latin typeface="AppleStorm" panose="02000603000000000000" pitchFamily="50" charset="0"/>
              </a:rPr>
              <a:t>Save-Module </a:t>
            </a:r>
            <a:r>
              <a:rPr lang="en-US" sz="3301" b="1" i="1" dirty="0" err="1">
                <a:latin typeface="AppleStorm" panose="02000603000000000000" pitchFamily="50" charset="0"/>
              </a:rPr>
              <a:t>dbachecks</a:t>
            </a:r>
            <a:r>
              <a:rPr lang="en-US" sz="3301" b="1" i="1" dirty="0">
                <a:latin typeface="AppleStorm" panose="02000603000000000000" pitchFamily="50" charset="0"/>
              </a:rPr>
              <a:t>, dbatools, Pester, </a:t>
            </a:r>
            <a:r>
              <a:rPr lang="en-US" sz="3301" b="1" i="1" dirty="0" err="1">
                <a:latin typeface="AppleStorm" panose="02000603000000000000" pitchFamily="50" charset="0"/>
              </a:rPr>
              <a:t>PSFramework</a:t>
            </a:r>
            <a:endParaRPr lang="en-US" sz="3301" b="1" i="1" dirty="0">
              <a:latin typeface="AppleStorm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625" y="1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Checks Are Available?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62775-4DFD-4B9F-8B25-307C37E88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95" y="1340769"/>
            <a:ext cx="11516595" cy="50405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44625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Configs Are Available?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9B6D8-078A-43C2-AD2F-312C9D371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54" y="980728"/>
            <a:ext cx="11082891" cy="55446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80E54-BA20-4FC8-87AC-46323D62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222" y="764704"/>
            <a:ext cx="9985555" cy="57846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277" y="116633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Config a Check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513676" y="2420889"/>
            <a:ext cx="7182984" cy="178574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Set-</a:t>
            </a:r>
            <a:r>
              <a:rPr lang="en-GB" sz="1500" dirty="0" err="1">
                <a:latin typeface="Lucida Console" panose="020B0609040504020204" pitchFamily="49" charset="0"/>
              </a:rPr>
              <a:t>DbcConfig</a:t>
            </a:r>
            <a:r>
              <a:rPr lang="en-GB" sz="1500" dirty="0">
                <a:latin typeface="Lucida Console" panose="020B0609040504020204" pitchFamily="49" charset="0"/>
              </a:rPr>
              <a:t> -Name </a:t>
            </a:r>
            <a:r>
              <a:rPr lang="en-GB" sz="1500" dirty="0" err="1">
                <a:latin typeface="Lucida Console" panose="020B0609040504020204" pitchFamily="49" charset="0"/>
              </a:rPr>
              <a:t>app.sqlinstance</a:t>
            </a:r>
            <a:r>
              <a:rPr lang="en-GB" sz="15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Invoke-</a:t>
            </a:r>
            <a:r>
              <a:rPr lang="en-GB" sz="1500" dirty="0" err="1">
                <a:latin typeface="Lucida Console" panose="020B0609040504020204" pitchFamily="49" charset="0"/>
              </a:rPr>
              <a:t>DbcCheck</a:t>
            </a:r>
            <a:r>
              <a:rPr lang="en-GB" sz="1500" dirty="0">
                <a:latin typeface="Lucida Console" panose="020B0609040504020204" pitchFamily="49" charset="0"/>
              </a:rPr>
              <a:t> -Check </a:t>
            </a:r>
            <a:r>
              <a:rPr lang="en-GB" sz="1500" dirty="0" err="1">
                <a:latin typeface="Lucida Console" panose="020B0609040504020204" pitchFamily="49" charset="0"/>
              </a:rPr>
              <a:t>OlaInstalled</a:t>
            </a:r>
            <a:endParaRPr lang="en-GB" sz="15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Set-</a:t>
            </a:r>
            <a:r>
              <a:rPr lang="en-GB" sz="1500" dirty="0" err="1">
                <a:latin typeface="Lucida Console" panose="020B0609040504020204" pitchFamily="49" charset="0"/>
              </a:rPr>
              <a:t>DbcConfig</a:t>
            </a:r>
            <a:r>
              <a:rPr lang="en-GB" sz="1500" dirty="0">
                <a:latin typeface="Lucida Console" panose="020B0609040504020204" pitchFamily="49" charset="0"/>
              </a:rPr>
              <a:t> -Name </a:t>
            </a:r>
            <a:r>
              <a:rPr lang="en-GB" sz="1500" dirty="0" err="1">
                <a:latin typeface="Lucida Console" panose="020B0609040504020204" pitchFamily="49" charset="0"/>
              </a:rPr>
              <a:t>policy.ola.database</a:t>
            </a:r>
            <a:r>
              <a:rPr lang="en-GB" sz="15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Invoke-</a:t>
            </a:r>
            <a:r>
              <a:rPr lang="en-GB" sz="1500" dirty="0" err="1">
                <a:latin typeface="Lucida Console" panose="020B0609040504020204" pitchFamily="49" charset="0"/>
              </a:rPr>
              <a:t>DbcCheck</a:t>
            </a:r>
            <a:r>
              <a:rPr lang="en-GB" sz="1500" dirty="0">
                <a:latin typeface="Lucida Console" panose="020B0609040504020204" pitchFamily="49" charset="0"/>
              </a:rPr>
              <a:t> -Check </a:t>
            </a:r>
            <a:r>
              <a:rPr lang="en-GB" sz="1500" dirty="0" err="1">
                <a:latin typeface="Lucida Console" panose="020B0609040504020204" pitchFamily="49" charset="0"/>
              </a:rPr>
              <a:t>OlaInstalled</a:t>
            </a:r>
            <a:endParaRPr lang="en-GB" sz="15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BA0B2-65ED-40BC-AA0F-6A250E90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632" y="980728"/>
            <a:ext cx="6624736" cy="57903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679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7968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1667507" y="2107837"/>
            <a:ext cx="8856985" cy="264232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Export-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Export-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-Path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endParaRPr lang="en-GB" sz="14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sz="14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-Path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endParaRPr lang="en-GB" sz="14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582"/>
            <a:ext cx="12180916" cy="81053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0" y="6453336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0" y="5345019"/>
            <a:ext cx="4535216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Lists</a:t>
            </a:r>
            <a:endParaRPr lang="en-GB" sz="6602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138" y="-17112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1199456" y="1772816"/>
            <a:ext cx="7832910" cy="2489592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050" dirty="0">
                <a:latin typeface="Lucida Console" panose="020B0609040504020204" pitchFamily="49" charset="0"/>
              </a:rPr>
              <a:t>Import-</a:t>
            </a:r>
            <a:r>
              <a:rPr lang="en-GB" sz="1050" dirty="0" err="1">
                <a:latin typeface="Lucida Console" panose="020B0609040504020204" pitchFamily="49" charset="0"/>
              </a:rPr>
              <a:t>DbcConfig</a:t>
            </a:r>
            <a:r>
              <a:rPr lang="en-GB" sz="1050" dirty="0">
                <a:latin typeface="Lucida Console" panose="020B0609040504020204" pitchFamily="49" charset="0"/>
              </a:rPr>
              <a:t> –path Git:\</a:t>
            </a:r>
            <a:r>
              <a:rPr lang="en-GB" sz="1050" dirty="0" err="1">
                <a:latin typeface="Lucida Console" panose="020B0609040504020204" pitchFamily="49" charset="0"/>
              </a:rPr>
              <a:t>PesterConfigs</a:t>
            </a:r>
            <a:r>
              <a:rPr lang="en-GB" sz="105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050" dirty="0">
                <a:latin typeface="Lucida Console" panose="020B0609040504020204" pitchFamily="49" charset="0"/>
              </a:rPr>
              <a:t>Invoke-</a:t>
            </a:r>
            <a:r>
              <a:rPr lang="en-GB" sz="1050" dirty="0" err="1">
                <a:latin typeface="Lucida Console" panose="020B0609040504020204" pitchFamily="49" charset="0"/>
              </a:rPr>
              <a:t>DbcCheck</a:t>
            </a:r>
            <a:r>
              <a:rPr lang="en-GB" sz="1050" dirty="0">
                <a:latin typeface="Lucida Console" panose="020B0609040504020204" pitchFamily="49" charset="0"/>
              </a:rPr>
              <a:t> -Show Summary -</a:t>
            </a:r>
            <a:r>
              <a:rPr lang="en-GB" sz="1050" dirty="0" err="1">
                <a:latin typeface="Lucida Console" panose="020B0609040504020204" pitchFamily="49" charset="0"/>
              </a:rPr>
              <a:t>PassThru</a:t>
            </a:r>
            <a:r>
              <a:rPr lang="en-GB" sz="1050" dirty="0">
                <a:latin typeface="Lucida Console" panose="020B0609040504020204" pitchFamily="49" charset="0"/>
              </a:rPr>
              <a:t> | Update-</a:t>
            </a:r>
            <a:r>
              <a:rPr lang="en-GB" sz="1050" dirty="0" err="1">
                <a:latin typeface="Lucida Console" panose="020B0609040504020204" pitchFamily="49" charset="0"/>
              </a:rPr>
              <a:t>DbcPowerBiDataSource</a:t>
            </a:r>
            <a:r>
              <a:rPr lang="en-GB" sz="105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050" dirty="0">
                <a:latin typeface="Lucida Console" panose="020B0609040504020204" pitchFamily="49" charset="0"/>
              </a:rPr>
            </a:br>
            <a:r>
              <a:rPr lang="en-GB" sz="1050" dirty="0">
                <a:latin typeface="Lucida Console" panose="020B0609040504020204" pitchFamily="49" charset="0"/>
              </a:rPr>
              <a:t>Import-</a:t>
            </a:r>
            <a:r>
              <a:rPr lang="en-GB" sz="1050" dirty="0" err="1">
                <a:latin typeface="Lucida Console" panose="020B0609040504020204" pitchFamily="49" charset="0"/>
              </a:rPr>
              <a:t>DbcConfig</a:t>
            </a:r>
            <a:r>
              <a:rPr lang="en-GB" sz="1050" dirty="0">
                <a:latin typeface="Lucida Console" panose="020B0609040504020204" pitchFamily="49" charset="0"/>
              </a:rPr>
              <a:t> –path Git:\</a:t>
            </a:r>
            <a:r>
              <a:rPr lang="en-GB" sz="1050" dirty="0" err="1">
                <a:latin typeface="Lucida Console" panose="020B0609040504020204" pitchFamily="49" charset="0"/>
              </a:rPr>
              <a:t>PesterConfigs</a:t>
            </a:r>
            <a:r>
              <a:rPr lang="en-GB" sz="105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050" dirty="0">
                <a:latin typeface="Lucida Console" panose="020B0609040504020204" pitchFamily="49" charset="0"/>
              </a:rPr>
              <a:t>Invoke-</a:t>
            </a:r>
            <a:r>
              <a:rPr lang="en-GB" sz="1050" dirty="0" err="1">
                <a:latin typeface="Lucida Console" panose="020B0609040504020204" pitchFamily="49" charset="0"/>
              </a:rPr>
              <a:t>DbcCheck</a:t>
            </a:r>
            <a:r>
              <a:rPr lang="en-GB" sz="1050" dirty="0">
                <a:latin typeface="Lucida Console" panose="020B0609040504020204" pitchFamily="49" charset="0"/>
              </a:rPr>
              <a:t> -Show Summary -</a:t>
            </a:r>
            <a:r>
              <a:rPr lang="en-GB" sz="1050" dirty="0" err="1">
                <a:latin typeface="Lucida Console" panose="020B0609040504020204" pitchFamily="49" charset="0"/>
              </a:rPr>
              <a:t>PassThru</a:t>
            </a:r>
            <a:r>
              <a:rPr lang="en-GB" sz="1050" dirty="0">
                <a:latin typeface="Lucida Console" panose="020B0609040504020204" pitchFamily="49" charset="0"/>
              </a:rPr>
              <a:t> | Update-</a:t>
            </a:r>
            <a:r>
              <a:rPr lang="en-GB" sz="1050" dirty="0" err="1">
                <a:latin typeface="Lucida Console" panose="020B0609040504020204" pitchFamily="49" charset="0"/>
              </a:rPr>
              <a:t>DbcPowerBiDataSource</a:t>
            </a:r>
            <a:r>
              <a:rPr lang="en-GB" sz="105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050" dirty="0">
                <a:latin typeface="Lucida Console" panose="020B0609040504020204" pitchFamily="49" charset="0"/>
              </a:rPr>
            </a:br>
            <a:r>
              <a:rPr lang="en-GB" sz="1050" dirty="0">
                <a:latin typeface="Lucida Console" panose="020B0609040504020204" pitchFamily="49" charset="0"/>
              </a:rPr>
              <a:t>Import-</a:t>
            </a:r>
            <a:r>
              <a:rPr lang="en-GB" sz="1050" dirty="0" err="1">
                <a:latin typeface="Lucida Console" panose="020B0609040504020204" pitchFamily="49" charset="0"/>
              </a:rPr>
              <a:t>DbcConfig</a:t>
            </a:r>
            <a:r>
              <a:rPr lang="en-GB" sz="1050" dirty="0">
                <a:latin typeface="Lucida Console" panose="020B0609040504020204" pitchFamily="49" charset="0"/>
              </a:rPr>
              <a:t> –path Git:\</a:t>
            </a:r>
            <a:r>
              <a:rPr lang="en-GB" sz="1050" dirty="0" err="1">
                <a:latin typeface="Lucida Console" panose="020B0609040504020204" pitchFamily="49" charset="0"/>
              </a:rPr>
              <a:t>PesterConfigs</a:t>
            </a:r>
            <a:r>
              <a:rPr lang="en-GB" sz="105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050" dirty="0">
                <a:latin typeface="Lucida Console" panose="020B0609040504020204" pitchFamily="49" charset="0"/>
              </a:rPr>
              <a:t>Invoke-</a:t>
            </a:r>
            <a:r>
              <a:rPr lang="en-GB" sz="1050" dirty="0" err="1">
                <a:latin typeface="Lucida Console" panose="020B0609040504020204" pitchFamily="49" charset="0"/>
              </a:rPr>
              <a:t>DbcCheck</a:t>
            </a:r>
            <a:r>
              <a:rPr lang="en-GB" sz="1050" dirty="0">
                <a:latin typeface="Lucida Console" panose="020B0609040504020204" pitchFamily="49" charset="0"/>
              </a:rPr>
              <a:t> -Show Summary -</a:t>
            </a:r>
            <a:r>
              <a:rPr lang="en-GB" sz="1050" dirty="0" err="1">
                <a:latin typeface="Lucida Console" panose="020B0609040504020204" pitchFamily="49" charset="0"/>
              </a:rPr>
              <a:t>PassThru</a:t>
            </a:r>
            <a:r>
              <a:rPr lang="en-GB" sz="1050" dirty="0">
                <a:latin typeface="Lucida Console" panose="020B0609040504020204" pitchFamily="49" charset="0"/>
              </a:rPr>
              <a:t> | Update-</a:t>
            </a:r>
            <a:r>
              <a:rPr lang="en-GB" sz="1050" dirty="0" err="1">
                <a:latin typeface="Lucida Console" panose="020B0609040504020204" pitchFamily="49" charset="0"/>
              </a:rPr>
              <a:t>DbcPowerBiDataSource</a:t>
            </a:r>
            <a:r>
              <a:rPr lang="en-GB" sz="105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050" dirty="0">
                <a:latin typeface="Lucida Console" panose="020B0609040504020204" pitchFamily="49" charset="0"/>
              </a:rPr>
            </a:br>
            <a:r>
              <a:rPr lang="en-GB" sz="1050" dirty="0">
                <a:latin typeface="Lucida Console" panose="020B0609040504020204" pitchFamily="49" charset="0"/>
              </a:rPr>
              <a:t>Start-</a:t>
            </a:r>
            <a:r>
              <a:rPr lang="en-GB" sz="1050" dirty="0" err="1">
                <a:latin typeface="Lucida Console" panose="020B0609040504020204" pitchFamily="49" charset="0"/>
              </a:rPr>
              <a:t>DbcPowerbi</a:t>
            </a:r>
            <a:r>
              <a:rPr lang="en-GB" sz="1050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44625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202" y="1016732"/>
            <a:ext cx="8579597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2737" y="1772816"/>
            <a:ext cx="4287829" cy="133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</p:spTree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62" y="2137671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79576" y="299914"/>
            <a:ext cx="6172106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What is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91544" y="1731790"/>
            <a:ext cx="7488832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2383" dirty="0"/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636" y="5227225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858008"/>
            <a:ext cx="11593288" cy="582630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</a:t>
            </a: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5560" y="173690"/>
            <a:ext cx="8229600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D0857-9E32-4C06-ABD4-C35EDE70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223" y="3739602"/>
            <a:ext cx="5255553" cy="89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811" y="1696196"/>
            <a:ext cx="5258385" cy="926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356" y="3075673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23392" y="1268760"/>
            <a:ext cx="11305256" cy="48245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 SQL environment like Production, UAT,  DEV – </a:t>
            </a:r>
            <a:r>
              <a:rPr lang="en-US" sz="20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horizontal</a:t>
            </a: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all the </a:t>
            </a:r>
            <a:b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SQL Environments for </a:t>
            </a:r>
            <a:b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whole application – </a:t>
            </a:r>
            <a:r>
              <a:rPr lang="en-US" sz="20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vertical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the SQL estate for a solution or system – </a:t>
            </a:r>
            <a:r>
              <a:rPr lang="en-US" sz="20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block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Main Challenge - 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224" y="2060848"/>
            <a:ext cx="3211769" cy="24078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D38A1-BA2A-4E6F-9FAD-95B774BE1F4D}"/>
              </a:ext>
            </a:extLst>
          </p:cNvPr>
          <p:cNvSpPr/>
          <p:nvPr/>
        </p:nvSpPr>
        <p:spPr>
          <a:xfrm>
            <a:off x="8112224" y="2060848"/>
            <a:ext cx="3211769" cy="792088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0E889-AD7A-4265-892F-329E07041F71}"/>
              </a:ext>
            </a:extLst>
          </p:cNvPr>
          <p:cNvSpPr/>
          <p:nvPr/>
        </p:nvSpPr>
        <p:spPr>
          <a:xfrm>
            <a:off x="10755821" y="2060848"/>
            <a:ext cx="568172" cy="2407874"/>
          </a:xfrm>
          <a:prstGeom prst="rect">
            <a:avLst/>
          </a:prstGeom>
          <a:noFill/>
          <a:ln w="730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383A4A-FC88-4266-87DF-4A7A720BEC7D}"/>
              </a:ext>
            </a:extLst>
          </p:cNvPr>
          <p:cNvSpPr/>
          <p:nvPr/>
        </p:nvSpPr>
        <p:spPr>
          <a:xfrm>
            <a:off x="8819133" y="2132856"/>
            <a:ext cx="1298505" cy="1627383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5933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589905"/>
            <a:ext cx="8242300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3C88B-2651-487C-A11E-413D692C2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237" y="915044"/>
            <a:ext cx="5131764" cy="59429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91344" y="764705"/>
            <a:ext cx="11809312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29" y="2102634"/>
            <a:ext cx="8076941" cy="468052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925904" y="981589"/>
            <a:ext cx="8291246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83" y="1962901"/>
            <a:ext cx="9533488" cy="38992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710" y="215818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2207568" y="6068991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279</TotalTime>
  <Words>628</Words>
  <Application>Microsoft Office PowerPoint</Application>
  <PresentationFormat>Widescreen</PresentationFormat>
  <Paragraphs>161</Paragraphs>
  <Slides>23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41" baseType="lpstr">
      <vt:lpstr>AppleStorm</vt:lpstr>
      <vt:lpstr>-apple-system</vt:lpstr>
      <vt:lpstr>Arial</vt:lpstr>
      <vt:lpstr>Consolas</vt:lpstr>
      <vt:lpstr>Corbel</vt:lpstr>
      <vt:lpstr>Gotham Book</vt:lpstr>
      <vt:lpstr>Gotham Light</vt:lpstr>
      <vt:lpstr>Gotham Medium</vt:lpstr>
      <vt:lpstr>Lucida Console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Chalkboard 16x9</vt:lpstr>
      <vt:lpstr>PowerPoint Presentation</vt:lpstr>
      <vt:lpstr>PowerPoint Presentation</vt:lpstr>
      <vt:lpstr>PowerPoint Presentation</vt:lpstr>
      <vt:lpstr>Pester</vt:lpstr>
      <vt:lpstr>Challenges &amp; Goals</vt:lpstr>
      <vt:lpstr>Main Challenge - Configuration</vt:lpstr>
      <vt:lpstr>Challenge - Output</vt:lpstr>
      <vt:lpstr>Challenge - Output</vt:lpstr>
      <vt:lpstr>Challenge - Output</vt:lpstr>
      <vt:lpstr>Our Goal</vt:lpstr>
      <vt:lpstr>dbachecks</vt:lpstr>
      <vt:lpstr>System Requirements</vt:lpstr>
      <vt:lpstr>Install is easy</vt:lpstr>
      <vt:lpstr>Need an offline install?</vt:lpstr>
      <vt:lpstr>Get-DbcCheck - What Checks Are Available?</vt:lpstr>
      <vt:lpstr>Get-DbcConfig - What Configs Are Available?</vt:lpstr>
      <vt:lpstr>Invoke-DbcCheck – Run A Check</vt:lpstr>
      <vt:lpstr>Set-DbcConfig – Config a Check</vt:lpstr>
      <vt:lpstr>Export-DbcConfig/Import-DbcConfig</vt:lpstr>
      <vt:lpstr>Start-DbcPowerBi</vt:lpstr>
      <vt:lpstr>Start-DbcPowerBi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1</cp:revision>
  <dcterms:created xsi:type="dcterms:W3CDTF">2018-05-10T09:04:51Z</dcterms:created>
  <dcterms:modified xsi:type="dcterms:W3CDTF">2018-06-13T14:57:58Z</dcterms:modified>
</cp:coreProperties>
</file>